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2" r:id="rId5"/>
    <p:sldId id="265" r:id="rId6"/>
    <p:sldId id="266" r:id="rId7"/>
    <p:sldId id="261" r:id="rId8"/>
    <p:sldId id="270" r:id="rId9"/>
    <p:sldId id="263" r:id="rId10"/>
    <p:sldId id="26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DD866-289D-4E4E-91EC-24102E863073}" v="5" dt="2024-09-18T11:43:17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 Inge Hansen" userId="b3e47190-4163-4e60-9fb3-e86a4a4f0a40" providerId="ADAL" clId="{EDD4D035-02EC-4210-9884-0ED4A26F7D9E}"/>
    <pc:docChg chg="undo custSel addSld modSld sldOrd">
      <pc:chgData name="Thor Inge Hansen" userId="b3e47190-4163-4e60-9fb3-e86a4a4f0a40" providerId="ADAL" clId="{EDD4D035-02EC-4210-9884-0ED4A26F7D9E}" dt="2024-04-09T07:46:05.714" v="1244" actId="20577"/>
      <pc:docMkLst>
        <pc:docMk/>
      </pc:docMkLst>
      <pc:sldChg chg="modSp mod">
        <pc:chgData name="Thor Inge Hansen" userId="b3e47190-4163-4e60-9fb3-e86a4a4f0a40" providerId="ADAL" clId="{EDD4D035-02EC-4210-9884-0ED4A26F7D9E}" dt="2024-03-18T21:05:04.970" v="44" actId="20577"/>
        <pc:sldMkLst>
          <pc:docMk/>
          <pc:sldMk cId="839545891" sldId="258"/>
        </pc:sldMkLst>
        <pc:spChg chg="mod">
          <ac:chgData name="Thor Inge Hansen" userId="b3e47190-4163-4e60-9fb3-e86a4a4f0a40" providerId="ADAL" clId="{EDD4D035-02EC-4210-9884-0ED4A26F7D9E}" dt="2024-03-18T21:05:04.970" v="44" actId="20577"/>
          <ac:spMkLst>
            <pc:docMk/>
            <pc:sldMk cId="839545891" sldId="258"/>
            <ac:spMk id="3" creationId="{2653948A-E686-034E-9EFC-5085E1B9E5B2}"/>
          </ac:spMkLst>
        </pc:spChg>
      </pc:sldChg>
      <pc:sldChg chg="modSp new mod">
        <pc:chgData name="Thor Inge Hansen" userId="b3e47190-4163-4e60-9fb3-e86a4a4f0a40" providerId="ADAL" clId="{EDD4D035-02EC-4210-9884-0ED4A26F7D9E}" dt="2024-03-18T21:42:48.891" v="361" actId="20577"/>
        <pc:sldMkLst>
          <pc:docMk/>
          <pc:sldMk cId="1135619972" sldId="260"/>
        </pc:sldMkLst>
        <pc:spChg chg="mod">
          <ac:chgData name="Thor Inge Hansen" userId="b3e47190-4163-4e60-9fb3-e86a4a4f0a40" providerId="ADAL" clId="{EDD4D035-02EC-4210-9884-0ED4A26F7D9E}" dt="2024-03-18T21:11:19.321" v="124" actId="20577"/>
          <ac:spMkLst>
            <pc:docMk/>
            <pc:sldMk cId="1135619972" sldId="260"/>
            <ac:spMk id="2" creationId="{DA70C022-786C-572C-0A91-AA2AD2F187B4}"/>
          </ac:spMkLst>
        </pc:spChg>
        <pc:spChg chg="mod">
          <ac:chgData name="Thor Inge Hansen" userId="b3e47190-4163-4e60-9fb3-e86a4a4f0a40" providerId="ADAL" clId="{EDD4D035-02EC-4210-9884-0ED4A26F7D9E}" dt="2024-03-18T21:42:48.891" v="361" actId="20577"/>
          <ac:spMkLst>
            <pc:docMk/>
            <pc:sldMk cId="1135619972" sldId="260"/>
            <ac:spMk id="3" creationId="{034AC9A9-58A5-7A83-75BB-9932932DBA85}"/>
          </ac:spMkLst>
        </pc:spChg>
      </pc:sldChg>
      <pc:sldChg chg="addSp modSp new mod ord">
        <pc:chgData name="Thor Inge Hansen" userId="b3e47190-4163-4e60-9fb3-e86a4a4f0a40" providerId="ADAL" clId="{EDD4D035-02EC-4210-9884-0ED4A26F7D9E}" dt="2024-04-05T11:58:43.187" v="381" actId="1076"/>
        <pc:sldMkLst>
          <pc:docMk/>
          <pc:sldMk cId="2715467497" sldId="261"/>
        </pc:sldMkLst>
        <pc:spChg chg="mod">
          <ac:chgData name="Thor Inge Hansen" userId="b3e47190-4163-4e60-9fb3-e86a4a4f0a40" providerId="ADAL" clId="{EDD4D035-02EC-4210-9884-0ED4A26F7D9E}" dt="2024-04-05T11:58:43.187" v="381" actId="1076"/>
          <ac:spMkLst>
            <pc:docMk/>
            <pc:sldMk cId="2715467497" sldId="261"/>
            <ac:spMk id="2" creationId="{A51BBA4C-F494-40F9-BF5E-81DFCD5A40DA}"/>
          </ac:spMkLst>
        </pc:spChg>
        <pc:picChg chg="add mod">
          <ac:chgData name="Thor Inge Hansen" userId="b3e47190-4163-4e60-9fb3-e86a4a4f0a40" providerId="ADAL" clId="{EDD4D035-02EC-4210-9884-0ED4A26F7D9E}" dt="2024-03-18T21:24:34.291" v="145" actId="1076"/>
          <ac:picMkLst>
            <pc:docMk/>
            <pc:sldMk cId="2715467497" sldId="261"/>
            <ac:picMk id="4" creationId="{6BB0BCC4-04BF-536B-7A38-C8E162AEFEEE}"/>
          </ac:picMkLst>
        </pc:picChg>
      </pc:sldChg>
      <pc:sldChg chg="addSp modSp new mod ord">
        <pc:chgData name="Thor Inge Hansen" userId="b3e47190-4163-4e60-9fb3-e86a4a4f0a40" providerId="ADAL" clId="{EDD4D035-02EC-4210-9884-0ED4A26F7D9E}" dt="2024-03-18T21:34:15.502" v="226"/>
        <pc:sldMkLst>
          <pc:docMk/>
          <pc:sldMk cId="3910134968" sldId="262"/>
        </pc:sldMkLst>
        <pc:spChg chg="mod">
          <ac:chgData name="Thor Inge Hansen" userId="b3e47190-4163-4e60-9fb3-e86a4a4f0a40" providerId="ADAL" clId="{EDD4D035-02EC-4210-9884-0ED4A26F7D9E}" dt="2024-03-18T21:33:52.001" v="224" actId="20577"/>
          <ac:spMkLst>
            <pc:docMk/>
            <pc:sldMk cId="3910134968" sldId="262"/>
            <ac:spMk id="2" creationId="{A76FEA52-932E-CA71-FB13-0C82BAFA23A5}"/>
          </ac:spMkLst>
        </pc:spChg>
        <pc:picChg chg="add mod">
          <ac:chgData name="Thor Inge Hansen" userId="b3e47190-4163-4e60-9fb3-e86a4a4f0a40" providerId="ADAL" clId="{EDD4D035-02EC-4210-9884-0ED4A26F7D9E}" dt="2024-03-18T21:31:58.078" v="202" actId="1076"/>
          <ac:picMkLst>
            <pc:docMk/>
            <pc:sldMk cId="3910134968" sldId="262"/>
            <ac:picMk id="4" creationId="{6C9EDF71-EFC7-D68B-528A-9A3C3FD9139A}"/>
          </ac:picMkLst>
        </pc:picChg>
        <pc:picChg chg="add mod">
          <ac:chgData name="Thor Inge Hansen" userId="b3e47190-4163-4e60-9fb3-e86a4a4f0a40" providerId="ADAL" clId="{EDD4D035-02EC-4210-9884-0ED4A26F7D9E}" dt="2024-03-18T21:32:58.802" v="205" actId="14100"/>
          <ac:picMkLst>
            <pc:docMk/>
            <pc:sldMk cId="3910134968" sldId="262"/>
            <ac:picMk id="6" creationId="{853F6446-1911-6FCA-BBFE-7122F60C1303}"/>
          </ac:picMkLst>
        </pc:picChg>
        <pc:picChg chg="add mod">
          <ac:chgData name="Thor Inge Hansen" userId="b3e47190-4163-4e60-9fb3-e86a4a4f0a40" providerId="ADAL" clId="{EDD4D035-02EC-4210-9884-0ED4A26F7D9E}" dt="2024-03-18T21:33:36.914" v="208" actId="1076"/>
          <ac:picMkLst>
            <pc:docMk/>
            <pc:sldMk cId="3910134968" sldId="262"/>
            <ac:picMk id="8" creationId="{2C76ECCF-24A2-CFDF-1530-4D97C109CD6A}"/>
          </ac:picMkLst>
        </pc:picChg>
      </pc:sldChg>
      <pc:sldChg chg="modSp new mod ord">
        <pc:chgData name="Thor Inge Hansen" userId="b3e47190-4163-4e60-9fb3-e86a4a4f0a40" providerId="ADAL" clId="{EDD4D035-02EC-4210-9884-0ED4A26F7D9E}" dt="2024-04-05T13:12:08.925" v="706" actId="14100"/>
        <pc:sldMkLst>
          <pc:docMk/>
          <pc:sldMk cId="1108816050" sldId="263"/>
        </pc:sldMkLst>
        <pc:spChg chg="mod">
          <ac:chgData name="Thor Inge Hansen" userId="b3e47190-4163-4e60-9fb3-e86a4a4f0a40" providerId="ADAL" clId="{EDD4D035-02EC-4210-9884-0ED4A26F7D9E}" dt="2024-04-05T13:09:40.253" v="612" actId="20577"/>
          <ac:spMkLst>
            <pc:docMk/>
            <pc:sldMk cId="1108816050" sldId="263"/>
            <ac:spMk id="2" creationId="{E652AC7C-B7D6-68F7-61AC-CE199E0ED280}"/>
          </ac:spMkLst>
        </pc:spChg>
        <pc:spChg chg="mod">
          <ac:chgData name="Thor Inge Hansen" userId="b3e47190-4163-4e60-9fb3-e86a4a4f0a40" providerId="ADAL" clId="{EDD4D035-02EC-4210-9884-0ED4A26F7D9E}" dt="2024-04-05T13:12:08.925" v="706" actId="14100"/>
          <ac:spMkLst>
            <pc:docMk/>
            <pc:sldMk cId="1108816050" sldId="263"/>
            <ac:spMk id="3" creationId="{316AB24E-16CB-0451-9ECB-6C7B5C3C510C}"/>
          </ac:spMkLst>
        </pc:spChg>
      </pc:sldChg>
      <pc:sldChg chg="modSp new mod">
        <pc:chgData name="Thor Inge Hansen" userId="b3e47190-4163-4e60-9fb3-e86a4a4f0a40" providerId="ADAL" clId="{EDD4D035-02EC-4210-9884-0ED4A26F7D9E}" dt="2024-04-09T07:41:06.588" v="859" actId="20577"/>
        <pc:sldMkLst>
          <pc:docMk/>
          <pc:sldMk cId="3759172153" sldId="264"/>
        </pc:sldMkLst>
        <pc:spChg chg="mod">
          <ac:chgData name="Thor Inge Hansen" userId="b3e47190-4163-4e60-9fb3-e86a4a4f0a40" providerId="ADAL" clId="{EDD4D035-02EC-4210-9884-0ED4A26F7D9E}" dt="2024-04-09T07:38:40.650" v="725" actId="20577"/>
          <ac:spMkLst>
            <pc:docMk/>
            <pc:sldMk cId="3759172153" sldId="264"/>
            <ac:spMk id="2" creationId="{8EEA88A2-B424-6BA9-A378-55AA4BAA0C9F}"/>
          </ac:spMkLst>
        </pc:spChg>
        <pc:spChg chg="mod">
          <ac:chgData name="Thor Inge Hansen" userId="b3e47190-4163-4e60-9fb3-e86a4a4f0a40" providerId="ADAL" clId="{EDD4D035-02EC-4210-9884-0ED4A26F7D9E}" dt="2024-04-09T07:41:06.588" v="859" actId="20577"/>
          <ac:spMkLst>
            <pc:docMk/>
            <pc:sldMk cId="3759172153" sldId="264"/>
            <ac:spMk id="3" creationId="{964202F1-A74D-D1B0-F7AC-E394707C1CB0}"/>
          </ac:spMkLst>
        </pc:spChg>
      </pc:sldChg>
      <pc:sldChg chg="addSp delSp modSp new mod ord">
        <pc:chgData name="Thor Inge Hansen" userId="b3e47190-4163-4e60-9fb3-e86a4a4f0a40" providerId="ADAL" clId="{EDD4D035-02EC-4210-9884-0ED4A26F7D9E}" dt="2024-04-05T11:58:54.920" v="386"/>
        <pc:sldMkLst>
          <pc:docMk/>
          <pc:sldMk cId="2582538636" sldId="265"/>
        </pc:sldMkLst>
        <pc:spChg chg="del">
          <ac:chgData name="Thor Inge Hansen" userId="b3e47190-4163-4e60-9fb3-e86a4a4f0a40" providerId="ADAL" clId="{EDD4D035-02EC-4210-9884-0ED4A26F7D9E}" dt="2024-04-05T11:58:18.470" v="377" actId="478"/>
          <ac:spMkLst>
            <pc:docMk/>
            <pc:sldMk cId="2582538636" sldId="265"/>
            <ac:spMk id="2" creationId="{1114E9F9-B6BC-C9CB-F1DC-2004D65BDEF9}"/>
          </ac:spMkLst>
        </pc:spChg>
        <pc:spChg chg="add mod">
          <ac:chgData name="Thor Inge Hansen" userId="b3e47190-4163-4e60-9fb3-e86a4a4f0a40" providerId="ADAL" clId="{EDD4D035-02EC-4210-9884-0ED4A26F7D9E}" dt="2024-04-05T11:58:51.540" v="384" actId="20577"/>
          <ac:spMkLst>
            <pc:docMk/>
            <pc:sldMk cId="2582538636" sldId="265"/>
            <ac:spMk id="4" creationId="{8BE5FC28-D262-DBCB-745A-7493D821C0BD}"/>
          </ac:spMkLst>
        </pc:spChg>
        <pc:picChg chg="add mod">
          <ac:chgData name="Thor Inge Hansen" userId="b3e47190-4163-4e60-9fb3-e86a4a4f0a40" providerId="ADAL" clId="{EDD4D035-02EC-4210-9884-0ED4A26F7D9E}" dt="2024-04-05T11:58:29.484" v="380" actId="14100"/>
          <ac:picMkLst>
            <pc:docMk/>
            <pc:sldMk cId="2582538636" sldId="265"/>
            <ac:picMk id="3" creationId="{F5695815-8334-06CD-A5B7-B03A24F4D705}"/>
          </ac:picMkLst>
        </pc:picChg>
      </pc:sldChg>
      <pc:sldChg chg="addSp delSp modSp new mod ord">
        <pc:chgData name="Thor Inge Hansen" userId="b3e47190-4163-4e60-9fb3-e86a4a4f0a40" providerId="ADAL" clId="{EDD4D035-02EC-4210-9884-0ED4A26F7D9E}" dt="2024-04-05T12:01:18.238" v="438"/>
        <pc:sldMkLst>
          <pc:docMk/>
          <pc:sldMk cId="3410773575" sldId="266"/>
        </pc:sldMkLst>
        <pc:spChg chg="del">
          <ac:chgData name="Thor Inge Hansen" userId="b3e47190-4163-4e60-9fb3-e86a4a4f0a40" providerId="ADAL" clId="{EDD4D035-02EC-4210-9884-0ED4A26F7D9E}" dt="2024-04-05T11:59:53.194" v="388" actId="478"/>
          <ac:spMkLst>
            <pc:docMk/>
            <pc:sldMk cId="3410773575" sldId="266"/>
            <ac:spMk id="2" creationId="{CF142DE0-C34D-D885-B8E3-718E6FDC01E6}"/>
          </ac:spMkLst>
        </pc:spChg>
        <pc:spChg chg="add mod">
          <ac:chgData name="Thor Inge Hansen" userId="b3e47190-4163-4e60-9fb3-e86a4a4f0a40" providerId="ADAL" clId="{EDD4D035-02EC-4210-9884-0ED4A26F7D9E}" dt="2024-04-05T12:01:12.388" v="436" actId="20577"/>
          <ac:spMkLst>
            <pc:docMk/>
            <pc:sldMk cId="3410773575" sldId="266"/>
            <ac:spMk id="7" creationId="{E8933872-E526-AEB3-29A4-0FDE5E80F490}"/>
          </ac:spMkLst>
        </pc:spChg>
        <pc:picChg chg="add mod">
          <ac:chgData name="Thor Inge Hansen" userId="b3e47190-4163-4e60-9fb3-e86a4a4f0a40" providerId="ADAL" clId="{EDD4D035-02EC-4210-9884-0ED4A26F7D9E}" dt="2024-04-05T12:00:05.914" v="391" actId="1076"/>
          <ac:picMkLst>
            <pc:docMk/>
            <pc:sldMk cId="3410773575" sldId="266"/>
            <ac:picMk id="4" creationId="{474E7AD6-A806-FB47-19E8-E1F9C749F4B6}"/>
          </ac:picMkLst>
        </pc:picChg>
        <pc:picChg chg="add">
          <ac:chgData name="Thor Inge Hansen" userId="b3e47190-4163-4e60-9fb3-e86a4a4f0a40" providerId="ADAL" clId="{EDD4D035-02EC-4210-9884-0ED4A26F7D9E}" dt="2024-04-05T12:00:16.381" v="392"/>
          <ac:picMkLst>
            <pc:docMk/>
            <pc:sldMk cId="3410773575" sldId="266"/>
            <ac:picMk id="5" creationId="{8C0052D4-20B0-2ABB-FBE6-A596D7368245}"/>
          </ac:picMkLst>
        </pc:picChg>
      </pc:sldChg>
      <pc:sldChg chg="modSp new mod">
        <pc:chgData name="Thor Inge Hansen" userId="b3e47190-4163-4e60-9fb3-e86a4a4f0a40" providerId="ADAL" clId="{EDD4D035-02EC-4210-9884-0ED4A26F7D9E}" dt="2024-04-09T07:46:05.714" v="1244" actId="20577"/>
        <pc:sldMkLst>
          <pc:docMk/>
          <pc:sldMk cId="2144522499" sldId="267"/>
        </pc:sldMkLst>
        <pc:spChg chg="mod">
          <ac:chgData name="Thor Inge Hansen" userId="b3e47190-4163-4e60-9fb3-e86a4a4f0a40" providerId="ADAL" clId="{EDD4D035-02EC-4210-9884-0ED4A26F7D9E}" dt="2024-04-09T07:41:46.693" v="898" actId="20577"/>
          <ac:spMkLst>
            <pc:docMk/>
            <pc:sldMk cId="2144522499" sldId="267"/>
            <ac:spMk id="2" creationId="{DC4EB28D-1D60-5C3C-C82D-096334C6E779}"/>
          </ac:spMkLst>
        </pc:spChg>
        <pc:spChg chg="mod">
          <ac:chgData name="Thor Inge Hansen" userId="b3e47190-4163-4e60-9fb3-e86a4a4f0a40" providerId="ADAL" clId="{EDD4D035-02EC-4210-9884-0ED4A26F7D9E}" dt="2024-04-09T07:46:05.714" v="1244" actId="20577"/>
          <ac:spMkLst>
            <pc:docMk/>
            <pc:sldMk cId="2144522499" sldId="267"/>
            <ac:spMk id="3" creationId="{5736CE84-8273-CD05-0441-FE866A113BF8}"/>
          </ac:spMkLst>
        </pc:spChg>
      </pc:sldChg>
      <pc:sldChg chg="modSp new mod">
        <pc:chgData name="Thor Inge Hansen" userId="b3e47190-4163-4e60-9fb3-e86a4a4f0a40" providerId="ADAL" clId="{EDD4D035-02EC-4210-9884-0ED4A26F7D9E}" dt="2024-04-09T07:42:47.394" v="1020" actId="20577"/>
        <pc:sldMkLst>
          <pc:docMk/>
          <pc:sldMk cId="2572419236" sldId="268"/>
        </pc:sldMkLst>
        <pc:spChg chg="mod">
          <ac:chgData name="Thor Inge Hansen" userId="b3e47190-4163-4e60-9fb3-e86a4a4f0a40" providerId="ADAL" clId="{EDD4D035-02EC-4210-9884-0ED4A26F7D9E}" dt="2024-04-09T07:42:14.007" v="934" actId="20577"/>
          <ac:spMkLst>
            <pc:docMk/>
            <pc:sldMk cId="2572419236" sldId="268"/>
            <ac:spMk id="2" creationId="{F2CBBE00-AD08-6FE4-9AF6-84FAF4E0EF73}"/>
          </ac:spMkLst>
        </pc:spChg>
        <pc:spChg chg="mod">
          <ac:chgData name="Thor Inge Hansen" userId="b3e47190-4163-4e60-9fb3-e86a4a4f0a40" providerId="ADAL" clId="{EDD4D035-02EC-4210-9884-0ED4A26F7D9E}" dt="2024-04-09T07:42:47.394" v="1020" actId="20577"/>
          <ac:spMkLst>
            <pc:docMk/>
            <pc:sldMk cId="2572419236" sldId="268"/>
            <ac:spMk id="3" creationId="{E1D40DE3-6B1E-5C03-E227-11C79B03FE6C}"/>
          </ac:spMkLst>
        </pc:spChg>
      </pc:sldChg>
    </pc:docChg>
  </pc:docChgLst>
  <pc:docChgLst>
    <pc:chgData name="Thor Inge Hansen" userId="c92522a7-eeb3-40a0-b08b-287da5895867" providerId="ADAL" clId="{1F8DD366-ED08-4424-B4BB-06034BF7925E}"/>
    <pc:docChg chg="custSel addSld modSld sldOrd">
      <pc:chgData name="Thor Inge Hansen" userId="c92522a7-eeb3-40a0-b08b-287da5895867" providerId="ADAL" clId="{1F8DD366-ED08-4424-B4BB-06034BF7925E}" dt="2024-08-28T11:33:12.769" v="115" actId="1076"/>
      <pc:docMkLst>
        <pc:docMk/>
      </pc:docMkLst>
      <pc:sldChg chg="modSp mod">
        <pc:chgData name="Thor Inge Hansen" userId="c92522a7-eeb3-40a0-b08b-287da5895867" providerId="ADAL" clId="{1F8DD366-ED08-4424-B4BB-06034BF7925E}" dt="2024-08-28T10:43:22.481" v="83" actId="20577"/>
        <pc:sldMkLst>
          <pc:docMk/>
          <pc:sldMk cId="1135619972" sldId="260"/>
        </pc:sldMkLst>
        <pc:spChg chg="mod">
          <ac:chgData name="Thor Inge Hansen" userId="c92522a7-eeb3-40a0-b08b-287da5895867" providerId="ADAL" clId="{1F8DD366-ED08-4424-B4BB-06034BF7925E}" dt="2024-08-28T10:43:22.481" v="83" actId="20577"/>
          <ac:spMkLst>
            <pc:docMk/>
            <pc:sldMk cId="1135619972" sldId="260"/>
            <ac:spMk id="3" creationId="{034AC9A9-58A5-7A83-75BB-9932932DBA85}"/>
          </ac:spMkLst>
        </pc:spChg>
      </pc:sldChg>
      <pc:sldChg chg="modSp mod">
        <pc:chgData name="Thor Inge Hansen" userId="c92522a7-eeb3-40a0-b08b-287da5895867" providerId="ADAL" clId="{1F8DD366-ED08-4424-B4BB-06034BF7925E}" dt="2024-08-28T11:07:36.581" v="84" actId="1076"/>
        <pc:sldMkLst>
          <pc:docMk/>
          <pc:sldMk cId="1108816050" sldId="263"/>
        </pc:sldMkLst>
        <pc:spChg chg="mod">
          <ac:chgData name="Thor Inge Hansen" userId="c92522a7-eeb3-40a0-b08b-287da5895867" providerId="ADAL" clId="{1F8DD366-ED08-4424-B4BB-06034BF7925E}" dt="2024-08-28T11:07:36.581" v="84" actId="1076"/>
          <ac:spMkLst>
            <pc:docMk/>
            <pc:sldMk cId="1108816050" sldId="263"/>
            <ac:spMk id="3" creationId="{316AB24E-16CB-0451-9ECB-6C7B5C3C510C}"/>
          </ac:spMkLst>
        </pc:spChg>
      </pc:sldChg>
      <pc:sldChg chg="modSp new mod ord">
        <pc:chgData name="Thor Inge Hansen" userId="c92522a7-eeb3-40a0-b08b-287da5895867" providerId="ADAL" clId="{1F8DD366-ED08-4424-B4BB-06034BF7925E}" dt="2024-08-28T10:23:35.577" v="41" actId="5793"/>
        <pc:sldMkLst>
          <pc:docMk/>
          <pc:sldMk cId="2254480446" sldId="269"/>
        </pc:sldMkLst>
        <pc:spChg chg="mod">
          <ac:chgData name="Thor Inge Hansen" userId="c92522a7-eeb3-40a0-b08b-287da5895867" providerId="ADAL" clId="{1F8DD366-ED08-4424-B4BB-06034BF7925E}" dt="2024-08-28T10:23:23.722" v="19" actId="20577"/>
          <ac:spMkLst>
            <pc:docMk/>
            <pc:sldMk cId="2254480446" sldId="269"/>
            <ac:spMk id="2" creationId="{13DCF526-0A5A-3C81-BFF4-69C804536A6B}"/>
          </ac:spMkLst>
        </pc:spChg>
        <pc:spChg chg="mod">
          <ac:chgData name="Thor Inge Hansen" userId="c92522a7-eeb3-40a0-b08b-287da5895867" providerId="ADAL" clId="{1F8DD366-ED08-4424-B4BB-06034BF7925E}" dt="2024-08-28T10:23:35.577" v="41" actId="5793"/>
          <ac:spMkLst>
            <pc:docMk/>
            <pc:sldMk cId="2254480446" sldId="269"/>
            <ac:spMk id="3" creationId="{18D9358A-C2F2-1BC2-D0D1-6DF570B205CE}"/>
          </ac:spMkLst>
        </pc:spChg>
      </pc:sldChg>
      <pc:sldChg chg="addSp modSp new mod">
        <pc:chgData name="Thor Inge Hansen" userId="c92522a7-eeb3-40a0-b08b-287da5895867" providerId="ADAL" clId="{1F8DD366-ED08-4424-B4BB-06034BF7925E}" dt="2024-08-28T11:33:12.769" v="115" actId="1076"/>
        <pc:sldMkLst>
          <pc:docMk/>
          <pc:sldMk cId="1067031642" sldId="270"/>
        </pc:sldMkLst>
        <pc:spChg chg="mod">
          <ac:chgData name="Thor Inge Hansen" userId="c92522a7-eeb3-40a0-b08b-287da5895867" providerId="ADAL" clId="{1F8DD366-ED08-4424-B4BB-06034BF7925E}" dt="2024-08-28T11:31:33.783" v="110" actId="14100"/>
          <ac:spMkLst>
            <pc:docMk/>
            <pc:sldMk cId="1067031642" sldId="270"/>
            <ac:spMk id="2" creationId="{A16F602F-DFEA-9BE9-4E13-DA6D1FDC6C54}"/>
          </ac:spMkLst>
        </pc:spChg>
        <pc:picChg chg="add mod">
          <ac:chgData name="Thor Inge Hansen" userId="c92522a7-eeb3-40a0-b08b-287da5895867" providerId="ADAL" clId="{1F8DD366-ED08-4424-B4BB-06034BF7925E}" dt="2024-08-28T11:31:38.036" v="111" actId="1076"/>
          <ac:picMkLst>
            <pc:docMk/>
            <pc:sldMk cId="1067031642" sldId="270"/>
            <ac:picMk id="4" creationId="{50909FC9-7EAD-5786-1278-54F9A97FEA6D}"/>
          </ac:picMkLst>
        </pc:picChg>
        <pc:picChg chg="add mod">
          <ac:chgData name="Thor Inge Hansen" userId="c92522a7-eeb3-40a0-b08b-287da5895867" providerId="ADAL" clId="{1F8DD366-ED08-4424-B4BB-06034BF7925E}" dt="2024-08-28T11:32:19.853" v="113" actId="1076"/>
          <ac:picMkLst>
            <pc:docMk/>
            <pc:sldMk cId="1067031642" sldId="270"/>
            <ac:picMk id="6" creationId="{680A0987-A674-3921-4241-62BFD2C5D7D3}"/>
          </ac:picMkLst>
        </pc:picChg>
        <pc:picChg chg="add mod">
          <ac:chgData name="Thor Inge Hansen" userId="c92522a7-eeb3-40a0-b08b-287da5895867" providerId="ADAL" clId="{1F8DD366-ED08-4424-B4BB-06034BF7925E}" dt="2024-08-28T11:33:12.769" v="115" actId="1076"/>
          <ac:picMkLst>
            <pc:docMk/>
            <pc:sldMk cId="1067031642" sldId="270"/>
            <ac:picMk id="8" creationId="{44F69BC7-6175-9D0E-7B80-160F1A043D71}"/>
          </ac:picMkLst>
        </pc:picChg>
      </pc:sldChg>
    </pc:docChg>
  </pc:docChgLst>
  <pc:docChgLst>
    <pc:chgData name="Thor Inge Hansen" userId="c92522a7-eeb3-40a0-b08b-287da5895867" providerId="ADAL" clId="{8A2DD866-289D-4E4E-91EC-24102E863073}"/>
    <pc:docChg chg="undo custSel delSld modSld sldOrd">
      <pc:chgData name="Thor Inge Hansen" userId="c92522a7-eeb3-40a0-b08b-287da5895867" providerId="ADAL" clId="{8A2DD866-289D-4E4E-91EC-24102E863073}" dt="2024-09-18T11:44:41.414" v="59" actId="20577"/>
      <pc:docMkLst>
        <pc:docMk/>
      </pc:docMkLst>
      <pc:sldChg chg="del">
        <pc:chgData name="Thor Inge Hansen" userId="c92522a7-eeb3-40a0-b08b-287da5895867" providerId="ADAL" clId="{8A2DD866-289D-4E4E-91EC-24102E863073}" dt="2024-09-18T11:44:07.241" v="46" actId="47"/>
        <pc:sldMkLst>
          <pc:docMk/>
          <pc:sldMk cId="1135619972" sldId="260"/>
        </pc:sldMkLst>
      </pc:sldChg>
      <pc:sldChg chg="modSp mod ord">
        <pc:chgData name="Thor Inge Hansen" userId="c92522a7-eeb3-40a0-b08b-287da5895867" providerId="ADAL" clId="{8A2DD866-289D-4E4E-91EC-24102E863073}" dt="2024-09-18T11:44:41.414" v="59" actId="20577"/>
        <pc:sldMkLst>
          <pc:docMk/>
          <pc:sldMk cId="1108816050" sldId="263"/>
        </pc:sldMkLst>
        <pc:spChg chg="mod">
          <ac:chgData name="Thor Inge Hansen" userId="c92522a7-eeb3-40a0-b08b-287da5895867" providerId="ADAL" clId="{8A2DD866-289D-4E4E-91EC-24102E863073}" dt="2024-09-18T11:44:41.414" v="59" actId="20577"/>
          <ac:spMkLst>
            <pc:docMk/>
            <pc:sldMk cId="1108816050" sldId="263"/>
            <ac:spMk id="2" creationId="{E652AC7C-B7D6-68F7-61AC-CE199E0ED280}"/>
          </ac:spMkLst>
        </pc:spChg>
      </pc:sldChg>
      <pc:sldChg chg="del">
        <pc:chgData name="Thor Inge Hansen" userId="c92522a7-eeb3-40a0-b08b-287da5895867" providerId="ADAL" clId="{8A2DD866-289D-4E4E-91EC-24102E863073}" dt="2024-09-18T11:44:19.953" v="48" actId="47"/>
        <pc:sldMkLst>
          <pc:docMk/>
          <pc:sldMk cId="3759172153" sldId="264"/>
        </pc:sldMkLst>
      </pc:sldChg>
      <pc:sldChg chg="del">
        <pc:chgData name="Thor Inge Hansen" userId="c92522a7-eeb3-40a0-b08b-287da5895867" providerId="ADAL" clId="{8A2DD866-289D-4E4E-91EC-24102E863073}" dt="2024-09-18T11:44:23.670" v="49" actId="47"/>
        <pc:sldMkLst>
          <pc:docMk/>
          <pc:sldMk cId="2144522499" sldId="267"/>
        </pc:sldMkLst>
      </pc:sldChg>
      <pc:sldChg chg="del">
        <pc:chgData name="Thor Inge Hansen" userId="c92522a7-eeb3-40a0-b08b-287da5895867" providerId="ADAL" clId="{8A2DD866-289D-4E4E-91EC-24102E863073}" dt="2024-09-18T11:44:14.896" v="47" actId="47"/>
        <pc:sldMkLst>
          <pc:docMk/>
          <pc:sldMk cId="2572419236" sldId="268"/>
        </pc:sldMkLst>
      </pc:sldChg>
      <pc:sldChg chg="addSp delSp modSp mod">
        <pc:chgData name="Thor Inge Hansen" userId="c92522a7-eeb3-40a0-b08b-287da5895867" providerId="ADAL" clId="{8A2DD866-289D-4E4E-91EC-24102E863073}" dt="2024-09-18T11:43:33.074" v="45" actId="113"/>
        <pc:sldMkLst>
          <pc:docMk/>
          <pc:sldMk cId="2254480446" sldId="269"/>
        </pc:sldMkLst>
        <pc:spChg chg="mod">
          <ac:chgData name="Thor Inge Hansen" userId="c92522a7-eeb3-40a0-b08b-287da5895867" providerId="ADAL" clId="{8A2DD866-289D-4E4E-91EC-24102E863073}" dt="2024-09-18T11:43:33.074" v="45" actId="113"/>
          <ac:spMkLst>
            <pc:docMk/>
            <pc:sldMk cId="2254480446" sldId="269"/>
            <ac:spMk id="3" creationId="{18D9358A-C2F2-1BC2-D0D1-6DF570B205CE}"/>
          </ac:spMkLst>
        </pc:spChg>
        <pc:graphicFrameChg chg="add del mod">
          <ac:chgData name="Thor Inge Hansen" userId="c92522a7-eeb3-40a0-b08b-287da5895867" providerId="ADAL" clId="{8A2DD866-289D-4E4E-91EC-24102E863073}" dt="2024-09-18T11:42:02.245" v="23"/>
          <ac:graphicFrameMkLst>
            <pc:docMk/>
            <pc:sldMk cId="2254480446" sldId="269"/>
            <ac:graphicFrameMk id="4" creationId="{1799664A-F008-3E89-3190-085FF02EDCB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F4703C-BCBD-D453-23A8-9C493FD74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2C4F333-2D8F-6BBD-D135-287018B7F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5A80B5-C8B0-5684-DCAF-3BE3B233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4C440F-CF71-748D-571D-3DC6F9CF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484B51-E5CE-783A-0F7E-375090C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22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CA2BA-6E97-8F7E-822F-37954F98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579DB6D-3A19-C33D-585B-23FF00922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BF45A0-AD4E-058D-CC14-238DEEAC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6CBE1B-7466-0550-7685-773CA044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0263C-3BC7-A414-2E84-E0B7D62F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84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2564578-E442-003E-5CFF-F26F336C3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1673597-7D28-4201-C63C-19D222C6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DCFBEF-1DDA-FE98-D9D8-73FF4C9D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B19729-9247-CCEC-AC15-14C4F2AB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C2923C-4FC8-8DF7-6EF9-5D6B5A24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3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CEBC9-6B8E-70FC-22C8-23EA13DF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F17BA9-56A7-D9F3-7D91-B6C2A8F3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512E9D-6CE0-B0ED-3669-C11FD45B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19ADBF-0A2A-EE12-BAAF-964F934B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AED9F1-0481-31CE-D04D-C4603970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42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AC360-781B-D92F-5BB8-57848F2E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5636E1-D556-87D5-A621-EE4DC837C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4D6537-74E8-909B-A1ED-55C0BE9C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72D0AB-E144-6544-61C8-CFA4EA7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B1DABB-40CF-9A2B-4190-270DE6C2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15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CACB2C-F14B-4D34-CF7B-AF6AB784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D8BEF-C169-0E5C-BA6B-AF99C848F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3D863A-0379-3099-905F-456BA72A2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DB432B5-2D52-B6D9-5A78-9FE52909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ACA72B0-9B41-243F-D708-1F119A82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8E9F30-D65E-7DB8-9DB4-79A1C65F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3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6322E-D41C-74B8-BD84-92142CC2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CC1C3D-1CDF-07CF-62E7-E436F4F8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C5DAFD-D661-0308-E5CF-00324072D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EE7637-3B3A-68B4-607D-9996E018A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06D759F-70FD-E2D4-B447-0D06C2192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F31A493-B749-FCB1-74C7-29EE9B26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621DE23-6BB7-653E-51A1-FA850A4D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1FB3AF5-609E-E093-45F0-2DD4B304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3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860FC2-D0C8-4CE1-F125-43ED805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F50B7ED-6A4B-B01F-09FD-C7D836C8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185683-93E3-AA6D-C4D9-854B758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D9D0CF-6C65-6B5A-A4FF-B5C6E591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70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6BB4FB2-A437-1CDD-1FA4-FA2A7421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7F90936-382C-8272-F6A2-E087AC0E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99418F1-D47C-4D77-448D-65018F61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892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CECD5-010A-619A-0BA9-1B822ABE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CD2CCB-E147-A642-B4DF-EA9F9766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411E3-31F9-0D3E-831B-382AA1D15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C162C5-3449-48AF-EFB1-78C91CBA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2385F6-7DB6-9F85-33A4-2939D984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6D177E-E614-46CB-D1E1-4F930DEC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AFCDEE-06DC-FE83-3B56-AEF81372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75F5DCC-2EAD-04E9-7F83-A6BD716F6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AE2270-1889-E8D0-3AC9-1EB144C48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7664BFF-492F-D487-9ADB-061FA81F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B9475D-F8D6-5529-EA36-0600341D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E34F07-15D0-F12C-BA7E-E07A3A20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03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7F7B7A-8A0D-10B5-C8C7-22D41EBB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792059-447E-3293-493E-1B0A4B9E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CD0990-7742-D52D-99AB-34145FC83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5C76-41FE-4E88-8AD2-245ADE73EC6F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B30B10-1B30-BE23-00ED-27621FC44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195A63-824B-562C-F02E-49E0D1BE7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24DD-76B4-45C4-979E-D1EB8BEFC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42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F795F9-4D69-329D-EB9A-4BB6710F6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Programmering i ungdomsskolen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53948A-E686-034E-9EFC-5085E1B9E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Hva, hvordan og hvorfor? – Ikke nødvendigvis i den </a:t>
            </a:r>
            <a:r>
              <a:rPr lang="nb-NO" dirty="0" err="1"/>
              <a:t>rekkfølgen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954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DCF526-0A5A-3C81-BFF4-69C80453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for 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D9358A-C2F2-1BC2-D0D1-6DF570B20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Tid: 09.00 – 11.45 Økt 1.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Sted: Ikke programmert før: A301.  Har programmert litt før: A303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Grupperom til gruppeoppgaver: A406, A409, A411, A413, B410, B413, B415, B417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Tid: 11.45 – 12.30. Lunsjservering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Tid: 12.30 – 15.30 Økt 2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tilbakemeldinger og avslutning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48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77658F54-40C7-7644-DDAB-CD59942BCD08}"/>
              </a:ext>
            </a:extLst>
          </p:cNvPr>
          <p:cNvSpPr/>
          <p:nvPr/>
        </p:nvSpPr>
        <p:spPr>
          <a:xfrm>
            <a:off x="4105234" y="135293"/>
            <a:ext cx="3498979" cy="20154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Programmering </a:t>
            </a:r>
          </a:p>
          <a:p>
            <a:pPr algn="ctr"/>
            <a:r>
              <a:rPr lang="nb-NO" sz="3600" dirty="0"/>
              <a:t>i</a:t>
            </a:r>
          </a:p>
          <a:p>
            <a:pPr algn="ctr"/>
            <a:r>
              <a:rPr lang="nb-NO" sz="3600" dirty="0"/>
              <a:t>skolen</a:t>
            </a:r>
          </a:p>
          <a:p>
            <a:pPr algn="ctr"/>
            <a:endParaRPr lang="nb-NO" dirty="0"/>
          </a:p>
        </p:txBody>
      </p:sp>
      <p:sp>
        <p:nvSpPr>
          <p:cNvPr id="6" name="Pil: opp 5">
            <a:extLst>
              <a:ext uri="{FF2B5EF4-FFF2-40B4-BE49-F238E27FC236}">
                <a16:creationId xmlns:a16="http://schemas.microsoft.com/office/drawing/2014/main" id="{B11EC129-3577-3715-5A2C-394B4F8EBB13}"/>
              </a:ext>
            </a:extLst>
          </p:cNvPr>
          <p:cNvSpPr/>
          <p:nvPr/>
        </p:nvSpPr>
        <p:spPr>
          <a:xfrm>
            <a:off x="0" y="0"/>
            <a:ext cx="2640563" cy="300912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Læreplan </a:t>
            </a:r>
          </a:p>
          <a:p>
            <a:pPr algn="ctr"/>
            <a:r>
              <a:rPr lang="nb-NO" dirty="0"/>
              <a:t>og </a:t>
            </a:r>
          </a:p>
          <a:p>
            <a:pPr algn="ctr"/>
            <a:r>
              <a:rPr lang="nb-NO" dirty="0"/>
              <a:t>eksamen</a:t>
            </a:r>
          </a:p>
        </p:txBody>
      </p:sp>
      <p:sp>
        <p:nvSpPr>
          <p:cNvPr id="10" name="Pil: opp 9">
            <a:extLst>
              <a:ext uri="{FF2B5EF4-FFF2-40B4-BE49-F238E27FC236}">
                <a16:creationId xmlns:a16="http://schemas.microsoft.com/office/drawing/2014/main" id="{F5A1FFA4-1205-65D8-E27E-929122F9133E}"/>
              </a:ext>
            </a:extLst>
          </p:cNvPr>
          <p:cNvSpPr/>
          <p:nvPr/>
        </p:nvSpPr>
        <p:spPr>
          <a:xfrm>
            <a:off x="410547" y="4259424"/>
            <a:ext cx="2640563" cy="259857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Samfunnets</a:t>
            </a:r>
          </a:p>
          <a:p>
            <a:pPr algn="ctr"/>
            <a:r>
              <a:rPr lang="nb-NO" dirty="0"/>
              <a:t>behov og forventninger</a:t>
            </a:r>
          </a:p>
        </p:txBody>
      </p:sp>
      <p:sp>
        <p:nvSpPr>
          <p:cNvPr id="13" name="Pil: ned 12">
            <a:extLst>
              <a:ext uri="{FF2B5EF4-FFF2-40B4-BE49-F238E27FC236}">
                <a16:creationId xmlns:a16="http://schemas.microsoft.com/office/drawing/2014/main" id="{55241DFD-AF9F-B21D-B67F-61BF6B3F6A0C}"/>
              </a:ext>
            </a:extLst>
          </p:cNvPr>
          <p:cNvSpPr/>
          <p:nvPr/>
        </p:nvSpPr>
        <p:spPr>
          <a:xfrm>
            <a:off x="8801877" y="-1"/>
            <a:ext cx="2696547" cy="29111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Lærerens</a:t>
            </a:r>
          </a:p>
          <a:p>
            <a:pPr algn="ctr"/>
            <a:r>
              <a:rPr lang="nb-NO" dirty="0"/>
              <a:t>kompetanse</a:t>
            </a:r>
          </a:p>
        </p:txBody>
      </p:sp>
      <p:sp>
        <p:nvSpPr>
          <p:cNvPr id="14" name="Pil: ned 13">
            <a:extLst>
              <a:ext uri="{FF2B5EF4-FFF2-40B4-BE49-F238E27FC236}">
                <a16:creationId xmlns:a16="http://schemas.microsoft.com/office/drawing/2014/main" id="{2903A9DC-633D-8825-484E-A2CA79745359}"/>
              </a:ext>
            </a:extLst>
          </p:cNvPr>
          <p:cNvSpPr/>
          <p:nvPr/>
        </p:nvSpPr>
        <p:spPr>
          <a:xfrm>
            <a:off x="7271658" y="2150705"/>
            <a:ext cx="2696547" cy="29111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Elevenes</a:t>
            </a:r>
          </a:p>
          <a:p>
            <a:pPr algn="ctr"/>
            <a:r>
              <a:rPr lang="nb-NO" dirty="0"/>
              <a:t>forkunnskaper</a:t>
            </a:r>
          </a:p>
        </p:txBody>
      </p:sp>
      <p:sp>
        <p:nvSpPr>
          <p:cNvPr id="15" name="Pil: ned 14">
            <a:extLst>
              <a:ext uri="{FF2B5EF4-FFF2-40B4-BE49-F238E27FC236}">
                <a16:creationId xmlns:a16="http://schemas.microsoft.com/office/drawing/2014/main" id="{0E3103BD-C24E-A57A-105B-164D97EBEE5A}"/>
              </a:ext>
            </a:extLst>
          </p:cNvPr>
          <p:cNvSpPr/>
          <p:nvPr/>
        </p:nvSpPr>
        <p:spPr>
          <a:xfrm>
            <a:off x="9495453" y="3946850"/>
            <a:ext cx="2696547" cy="29111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Tidsbruk</a:t>
            </a: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287116AA-FA16-3238-1EB4-699D4C02D627}"/>
              </a:ext>
            </a:extLst>
          </p:cNvPr>
          <p:cNvSpPr/>
          <p:nvPr/>
        </p:nvSpPr>
        <p:spPr>
          <a:xfrm>
            <a:off x="4371975" y="2724150"/>
            <a:ext cx="2781300" cy="4133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Gode oppgaver som er: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- relevante</a:t>
            </a:r>
          </a:p>
          <a:p>
            <a:pPr algn="ctr"/>
            <a:r>
              <a:rPr lang="nb-NO" dirty="0"/>
              <a:t>- passende vanskegrad</a:t>
            </a:r>
          </a:p>
          <a:p>
            <a:pPr algn="ctr"/>
            <a:r>
              <a:rPr lang="nb-NO" dirty="0"/>
              <a:t>- gir mestringsfølelse</a:t>
            </a:r>
          </a:p>
        </p:txBody>
      </p:sp>
      <p:sp>
        <p:nvSpPr>
          <p:cNvPr id="2" name="Pil: opp 1">
            <a:extLst>
              <a:ext uri="{FF2B5EF4-FFF2-40B4-BE49-F238E27FC236}">
                <a16:creationId xmlns:a16="http://schemas.microsoft.com/office/drawing/2014/main" id="{FF8B595B-483C-8FC2-B600-729774E39592}"/>
              </a:ext>
            </a:extLst>
          </p:cNvPr>
          <p:cNvSpPr/>
          <p:nvPr/>
        </p:nvSpPr>
        <p:spPr>
          <a:xfrm>
            <a:off x="1783897" y="2150705"/>
            <a:ext cx="2585939" cy="263609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«nyttig»</a:t>
            </a:r>
          </a:p>
        </p:txBody>
      </p:sp>
    </p:spTree>
    <p:extLst>
      <p:ext uri="{BB962C8B-B14F-4D97-AF65-F5344CB8AC3E}">
        <p14:creationId xmlns:p14="http://schemas.microsoft.com/office/powerpoint/2010/main" val="28565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3B23BD-436A-96F8-E356-3707341E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181" y="335782"/>
            <a:ext cx="9144000" cy="726102"/>
          </a:xfrm>
        </p:spPr>
        <p:txBody>
          <a:bodyPr>
            <a:normAutofit fontScale="90000"/>
          </a:bodyPr>
          <a:lstStyle/>
          <a:p>
            <a:r>
              <a:rPr lang="nb-NO" dirty="0"/>
              <a:t>LK-20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4562B7-CBDD-6F01-A1CF-4E357E2BD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1884"/>
            <a:ext cx="9144000" cy="4195916"/>
          </a:xfrm>
        </p:spPr>
        <p:txBody>
          <a:bodyPr/>
          <a:lstStyle/>
          <a:p>
            <a:r>
              <a:rPr lang="nb-NO" b="1" dirty="0"/>
              <a:t>8.Trinn</a:t>
            </a:r>
          </a:p>
          <a:p>
            <a:pPr algn="l"/>
            <a:r>
              <a:rPr lang="nb-NO" dirty="0"/>
              <a:t>- utforske hvordan algoritmer kan skapes, testes og forbedres ved hjelp av programmering</a:t>
            </a:r>
          </a:p>
          <a:p>
            <a:r>
              <a:rPr lang="nb-NO" b="1" dirty="0"/>
              <a:t>9. Trinn</a:t>
            </a:r>
          </a:p>
          <a:p>
            <a:pPr algn="l"/>
            <a:r>
              <a:rPr lang="nb-NO" dirty="0"/>
              <a:t>- simulere utfall i tilfeldige forsøk og beregne sannsynligheten for at noe skal inntreffe, ved å bruke programmering</a:t>
            </a:r>
          </a:p>
          <a:p>
            <a:r>
              <a:rPr lang="nb-NO" b="1" dirty="0"/>
              <a:t>10.Trinn</a:t>
            </a:r>
          </a:p>
          <a:p>
            <a:pPr algn="l"/>
            <a:r>
              <a:rPr lang="nb-NO" dirty="0"/>
              <a:t>- utforske matematiske egenskaper og sammenhenger ved å bruke programmering</a:t>
            </a:r>
          </a:p>
        </p:txBody>
      </p:sp>
    </p:spTree>
    <p:extLst>
      <p:ext uri="{BB962C8B-B14F-4D97-AF65-F5344CB8AC3E}">
        <p14:creationId xmlns:p14="http://schemas.microsoft.com/office/powerpoint/2010/main" val="38436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6FEA52-932E-CA71-FB13-0C82BAFA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Utklipp fra eksamensveiledning vår 2024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C9EDF71-EFC7-D68B-528A-9A3C3FD9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3" y="4315168"/>
            <a:ext cx="11343171" cy="172475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53F6446-1911-6FCA-BBFE-7122F60C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07" y="1454448"/>
            <a:ext cx="3516838" cy="44317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C76ECCF-24A2-CFDF-1530-4D97C109C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53" y="2099664"/>
            <a:ext cx="7505182" cy="17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5695815-8334-06CD-A5B7-B03A24F4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601" y="262843"/>
            <a:ext cx="6007812" cy="6427206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8BE5FC28-D262-DBCB-745A-7493D821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402447"/>
            <a:ext cx="4658032" cy="1325563"/>
          </a:xfrm>
        </p:spPr>
        <p:txBody>
          <a:bodyPr/>
          <a:lstStyle/>
          <a:p>
            <a:r>
              <a:rPr lang="nb-NO" dirty="0"/>
              <a:t>Eksamen Del 2 </a:t>
            </a:r>
            <a:br>
              <a:rPr lang="nb-NO" dirty="0"/>
            </a:br>
            <a:r>
              <a:rPr lang="nb-NO" dirty="0"/>
              <a:t>Vår 2022</a:t>
            </a:r>
          </a:p>
        </p:txBody>
      </p:sp>
    </p:spTree>
    <p:extLst>
      <p:ext uri="{BB962C8B-B14F-4D97-AF65-F5344CB8AC3E}">
        <p14:creationId xmlns:p14="http://schemas.microsoft.com/office/powerpoint/2010/main" val="258253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74E7AD6-A806-FB47-19E8-E1F9C749F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81" y="1587054"/>
            <a:ext cx="9304826" cy="461812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8933872-E526-AEB3-29A4-0FDE5E80F490}"/>
              </a:ext>
            </a:extLst>
          </p:cNvPr>
          <p:cNvSpPr txBox="1"/>
          <p:nvPr/>
        </p:nvSpPr>
        <p:spPr>
          <a:xfrm>
            <a:off x="1089349" y="577239"/>
            <a:ext cx="8950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/>
              <a:t>Årsprøve skien kommune  Vår 2023</a:t>
            </a:r>
          </a:p>
        </p:txBody>
      </p:sp>
    </p:spTree>
    <p:extLst>
      <p:ext uri="{BB962C8B-B14F-4D97-AF65-F5344CB8AC3E}">
        <p14:creationId xmlns:p14="http://schemas.microsoft.com/office/powerpoint/2010/main" val="341077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BBA4C-F494-40F9-BF5E-81DFCD5A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402447"/>
            <a:ext cx="4658032" cy="1325563"/>
          </a:xfrm>
        </p:spPr>
        <p:txBody>
          <a:bodyPr/>
          <a:lstStyle/>
          <a:p>
            <a:r>
              <a:rPr lang="nb-NO" dirty="0"/>
              <a:t>Eksamen Del 2 </a:t>
            </a:r>
            <a:br>
              <a:rPr lang="nb-NO" dirty="0"/>
            </a:br>
            <a:r>
              <a:rPr lang="nb-NO" dirty="0"/>
              <a:t>Vår 2023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B0BCC4-04BF-536B-7A38-C8E162AE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28" y="51285"/>
            <a:ext cx="6353129" cy="64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6F602F-DFEA-9BE9-4E13-DA6D1FDC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2562225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Eksamen vår 24 del 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0909FC9-7EAD-5786-1278-54F9A97F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48" y="0"/>
            <a:ext cx="7393121" cy="516731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80A0987-A674-3921-4241-62BFD2C5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90" y="5167312"/>
            <a:ext cx="4801270" cy="4572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4F69BC7-6175-9D0E-7B80-160F1A043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51" y="5781646"/>
            <a:ext cx="678274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2AC7C-B7D6-68F7-61AC-CE199E0E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programmer er </a:t>
            </a:r>
            <a:r>
              <a:rPr lang="nb-NO"/>
              <a:t>mest aktuelle for oss?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AB24E-16CB-0451-9ECB-6C7B5C3C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41" y="2665608"/>
            <a:ext cx="11271380" cy="341510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nb-NO" sz="4000" dirty="0"/>
              <a:t>Tegning av geometriske figurer (Turtle)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nb-NO" sz="4000" dirty="0"/>
              <a:t>Simulering av tilfeldighet (Random)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nb-NO" sz="4000" dirty="0"/>
              <a:t>Kalkulatorprogrammer (Areal, Volum, </a:t>
            </a:r>
            <a:r>
              <a:rPr lang="nb-NO" sz="4000" dirty="0" err="1"/>
              <a:t>pytagoras</a:t>
            </a:r>
            <a:r>
              <a:rPr lang="nb-NO" sz="4000" dirty="0"/>
              <a:t> ol)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nb-NO" sz="4000" dirty="0"/>
              <a:t>Tallrekker (figurtall)</a:t>
            </a:r>
          </a:p>
          <a:p>
            <a:pPr marL="514350" indent="-514350">
              <a:buAutoNum type="arabicParenR"/>
            </a:pPr>
            <a:r>
              <a:rPr lang="nb-NO" sz="4000" dirty="0"/>
              <a:t>Numerisk ligningsløser med heltall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881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8f3813c-9f29-482f-9aec-16ef7cbf477a}" enabled="0" method="" siteId="{08f3813c-9f29-482f-9aec-16ef7cbf47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226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Office-tema</vt:lpstr>
      <vt:lpstr>Programmering i ungdomsskolen</vt:lpstr>
      <vt:lpstr>PowerPoint-presentasjon</vt:lpstr>
      <vt:lpstr>LK-20</vt:lpstr>
      <vt:lpstr>Utklipp fra eksamensveiledning vår 2024</vt:lpstr>
      <vt:lpstr>Eksamen Del 2  Vår 2022</vt:lpstr>
      <vt:lpstr>PowerPoint-presentasjon</vt:lpstr>
      <vt:lpstr>Eksamen Del 2  Vår 2023</vt:lpstr>
      <vt:lpstr>Eksamen vår 24 del 2</vt:lpstr>
      <vt:lpstr>Hvilke programmer er mest aktuelle for oss?</vt:lpstr>
      <vt:lpstr>Program for dagen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Programmering i ungdomsskolen</dc:title>
  <dc:creator>Thor Inge Hansen</dc:creator>
  <cp:lastModifiedBy>Thor Inge Hansen</cp:lastModifiedBy>
  <cp:revision>1</cp:revision>
  <dcterms:created xsi:type="dcterms:W3CDTF">2024-03-18T20:56:43Z</dcterms:created>
  <dcterms:modified xsi:type="dcterms:W3CDTF">2024-09-18T11:44:45Z</dcterms:modified>
</cp:coreProperties>
</file>